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Bold Italics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4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90" y="2468267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0090" y="3303840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0090" y="4119815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1515" y="4967410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3966" y="5782750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8152" y="6910872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9577" y="7758467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2028" y="8630957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Montserrat Bold Italics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Assets digitales PS</dc:title>
  <cp:lastModifiedBy>Noris Garcia</cp:lastModifiedBy>
  <cp:revision>2</cp:revision>
  <dcterms:created xsi:type="dcterms:W3CDTF">2006-08-16T00:00:00Z</dcterms:created>
  <dcterms:modified xsi:type="dcterms:W3CDTF">2020-08-15T19:14:54Z</dcterms:modified>
  <dc:identifier>DAEE0Fropzk</dc:identifier>
</cp:coreProperties>
</file>