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s Garcia" userId="9cf6116a500bf541" providerId="LiveId" clId="{C7CF0172-5E5B-458C-AC6E-9BD724D40A24}"/>
    <pc:docChg chg="modSld">
      <pc:chgData name="Noris Garcia" userId="9cf6116a500bf541" providerId="LiveId" clId="{C7CF0172-5E5B-458C-AC6E-9BD724D40A24}" dt="2020-08-15T02:41:03.297" v="0" actId="255"/>
      <pc:docMkLst>
        <pc:docMk/>
      </pc:docMkLst>
      <pc:sldChg chg="modSp mod">
        <pc:chgData name="Noris Garcia" userId="9cf6116a500bf541" providerId="LiveId" clId="{C7CF0172-5E5B-458C-AC6E-9BD724D40A24}" dt="2020-08-15T02:41:03.297" v="0" actId="255"/>
        <pc:sldMkLst>
          <pc:docMk/>
          <pc:sldMk cId="0" sldId="256"/>
        </pc:sldMkLst>
        <pc:spChg chg="mod">
          <ac:chgData name="Noris Garcia" userId="9cf6116a500bf541" providerId="LiveId" clId="{C7CF0172-5E5B-458C-AC6E-9BD724D40A24}" dt="2020-08-15T02:41:03.297" v="0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Noris Garcia" userId="9cf6116a500bf541" providerId="LiveId" clId="{C7CF0172-5E5B-458C-AC6E-9BD724D40A24}" dt="2020-08-15T02:41:03.297" v="0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Noris Garcia" userId="9cf6116a500bf541" providerId="LiveId" clId="{C7CF0172-5E5B-458C-AC6E-9BD724D40A24}" dt="2020-08-15T02:41:03.297" v="0" actId="255"/>
          <ac:spMkLst>
            <pc:docMk/>
            <pc:sldMk cId="0" sldId="256"/>
            <ac:spMk id="4" creationId="{00000000-0000-0000-0000-000000000000}"/>
          </ac:spMkLst>
        </pc:spChg>
        <pc:spChg chg="mod">
          <ac:chgData name="Noris Garcia" userId="9cf6116a500bf541" providerId="LiveId" clId="{C7CF0172-5E5B-458C-AC6E-9BD724D40A24}" dt="2020-08-15T02:41:03.297" v="0" actId="255"/>
          <ac:spMkLst>
            <pc:docMk/>
            <pc:sldMk cId="0" sldId="256"/>
            <ac:spMk id="5" creationId="{00000000-0000-0000-0000-000000000000}"/>
          </ac:spMkLst>
        </pc:spChg>
        <pc:spChg chg="mod">
          <ac:chgData name="Noris Garcia" userId="9cf6116a500bf541" providerId="LiveId" clId="{C7CF0172-5E5B-458C-AC6E-9BD724D40A24}" dt="2020-08-15T02:41:03.297" v="0" actId="255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5250" y="6031497"/>
            <a:ext cx="1192138" cy="7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8"/>
              </a:lnSpc>
            </a:pPr>
            <a:r>
              <a:rPr lang="en-US" sz="3900">
                <a:solidFill>
                  <a:srgbClr val="ED825B"/>
                </a:solidFill>
                <a:latin typeface="Glacial Indifference Bold"/>
              </a:rPr>
              <a:t> 0-10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15250" y="7090688"/>
            <a:ext cx="1192138" cy="7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8"/>
              </a:lnSpc>
            </a:pPr>
            <a:r>
              <a:rPr lang="en-US" sz="3900">
                <a:solidFill>
                  <a:srgbClr val="ED825B"/>
                </a:solidFill>
                <a:latin typeface="Glacial Indifference Bold"/>
              </a:rPr>
              <a:t> 0-10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15250" y="3777338"/>
            <a:ext cx="1192138" cy="7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8"/>
              </a:lnSpc>
            </a:pPr>
            <a:r>
              <a:rPr lang="en-US" sz="3900">
                <a:solidFill>
                  <a:srgbClr val="ED825B"/>
                </a:solidFill>
                <a:latin typeface="Glacial Indifference Bold"/>
              </a:rPr>
              <a:t> 0-10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15250" y="4836529"/>
            <a:ext cx="1192138" cy="7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8"/>
              </a:lnSpc>
            </a:pPr>
            <a:r>
              <a:rPr lang="en-US" sz="3900">
                <a:solidFill>
                  <a:srgbClr val="ED825B"/>
                </a:solidFill>
                <a:latin typeface="Glacial Indifference Bold"/>
              </a:rPr>
              <a:t> 0-10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5250" y="2520797"/>
            <a:ext cx="1192138" cy="7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8"/>
              </a:lnSpc>
            </a:pPr>
            <a:r>
              <a:rPr lang="en-US" sz="3900" dirty="0">
                <a:solidFill>
                  <a:srgbClr val="ED825B"/>
                </a:solidFill>
                <a:latin typeface="Glacial Indifference Bold"/>
              </a:rPr>
              <a:t> 0-10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Glacial Indifference Bold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digitales PS</dc:title>
  <cp:lastModifiedBy>Noris Garcia</cp:lastModifiedBy>
  <cp:revision>2</cp:revision>
  <dcterms:created xsi:type="dcterms:W3CDTF">2006-08-16T00:00:00Z</dcterms:created>
  <dcterms:modified xsi:type="dcterms:W3CDTF">2020-08-15T02:41:10Z</dcterms:modified>
  <dc:identifier>DAEE0Fropzk</dc:identifier>
</cp:coreProperties>
</file>