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Bold Italics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90" y="2468267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0090" y="3646740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0090" y="4691315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1515" y="5481760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3966" y="6182800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8152" y="7139472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9577" y="7872767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2028" y="8688107"/>
            <a:ext cx="6290168" cy="1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333333"/>
                </a:solidFill>
                <a:latin typeface="Montserrat Bold Italics"/>
              </a:rPr>
              <a:t>Inserta aquí tu respuesta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 Bold Italics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Assets digitales PS</dc:title>
  <cp:lastModifiedBy>Noris Garcia</cp:lastModifiedBy>
  <cp:revision>2</cp:revision>
  <dcterms:created xsi:type="dcterms:W3CDTF">2006-08-16T00:00:00Z</dcterms:created>
  <dcterms:modified xsi:type="dcterms:W3CDTF">2020-08-15T19:04:09Z</dcterms:modified>
  <dc:identifier>DAEE0Fropzk</dc:identifier>
</cp:coreProperties>
</file>