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1201" y="1450518"/>
            <a:ext cx="5753634" cy="357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Nombre: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Tipo de clientes en los que se enfoca: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Lo que es interesante de su servicio: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¿Dónde vende su producto o servicio?: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Precios que maneja actualmente: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De 1 a 5 (siendo 5 el más alto) indica el nivel de aceptación que los clientes tienen por este competidor (incluye observaciones adicionales que puedan ser relevantes):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31201" y="5552618"/>
            <a:ext cx="5753634" cy="357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Nombre: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Tipo de clientes en los que se enfoca: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Lo que es interesante de su servicio: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¿Dónde vende su producto o servicio?: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Precios que maneja actualmente: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De 1 a 5 (siendo 5 el más alto) indica el nivel de aceptación que los clientes tienen por este competidor (incluye observaciones adicionales que puedan ser relevantes):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1201" y="364668"/>
            <a:ext cx="5753634" cy="357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Nombre: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Tipo de clientes en los que se enfoca: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Lo que es interesante de su servicio: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¿Dónde vende su producto o servicio?: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Precios que maneja actualmente: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De 1 a 5 (siendo 5 el más alto) indica el nivel de aceptación que los clientes tienen por este competidor (incluye observaciones adicionales que puedan ser relevantes):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31201" y="4466768"/>
            <a:ext cx="5753634" cy="357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Nombre: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Tipo de clientes en los que se enfoca: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Lo que es interesante de su servicio: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¿Dónde vende su producto o servicio?: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Precios que maneja actualmente: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 Inserta respuesta aquí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De 1 a 5 (siendo 5 el más alto) indica el nivel de aceptación que los clientes tienen por este competidor (incluye observaciones adicionales que puedan ser relevantes):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Personalizado</PresentationFormat>
  <Paragraphs>108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Montserrat Italics</vt:lpstr>
      <vt:lpstr>Calibri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digitales PS</dc:title>
  <cp:lastModifiedBy>Noris Garcia</cp:lastModifiedBy>
  <cp:revision>2</cp:revision>
  <dcterms:created xsi:type="dcterms:W3CDTF">2006-08-16T00:00:00Z</dcterms:created>
  <dcterms:modified xsi:type="dcterms:W3CDTF">2020-08-15T02:07:00Z</dcterms:modified>
  <dc:identifier>DAEE0Fropzk</dc:identifier>
</cp:coreProperties>
</file>