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Italics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73757-A567-42F0-BF9A-EB7A61E8ADD5}" v="2" dt="2020-08-15T01:24:24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4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is Garcia" userId="9cf6116a500bf541" providerId="LiveId" clId="{8C273757-A567-42F0-BF9A-EB7A61E8ADD5}"/>
    <pc:docChg chg="undo custSel modSld">
      <pc:chgData name="Noris Garcia" userId="9cf6116a500bf541" providerId="LiveId" clId="{8C273757-A567-42F0-BF9A-EB7A61E8ADD5}" dt="2020-08-15T01:24:28.309" v="5" actId="1076"/>
      <pc:docMkLst>
        <pc:docMk/>
      </pc:docMkLst>
      <pc:sldChg chg="modSp mod setBg">
        <pc:chgData name="Noris Garcia" userId="9cf6116a500bf541" providerId="LiveId" clId="{8C273757-A567-42F0-BF9A-EB7A61E8ADD5}" dt="2020-08-15T01:24:28.309" v="5" actId="1076"/>
        <pc:sldMkLst>
          <pc:docMk/>
          <pc:sldMk cId="0" sldId="256"/>
        </pc:sldMkLst>
        <pc:spChg chg="mod">
          <ac:chgData name="Noris Garcia" userId="9cf6116a500bf541" providerId="LiveId" clId="{8C273757-A567-42F0-BF9A-EB7A61E8ADD5}" dt="2020-08-15T01:22:55.731" v="1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Noris Garcia" userId="9cf6116a500bf541" providerId="LiveId" clId="{8C273757-A567-42F0-BF9A-EB7A61E8ADD5}" dt="2020-08-15T01:24:28.309" v="5" actId="1076"/>
          <ac:spMkLst>
            <pc:docMk/>
            <pc:sldMk cId="0" sldId="256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16769" y="1395588"/>
            <a:ext cx="5582498" cy="569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endParaRPr dirty="0"/>
          </a:p>
          <a:p>
            <a:pPr>
              <a:lnSpc>
                <a:spcPts val="980"/>
              </a:lnSpc>
            </a:pPr>
            <a:r>
              <a:rPr lang="en-US" sz="700" dirty="0">
                <a:solidFill>
                  <a:srgbClr val="333333"/>
                </a:solidFill>
                <a:latin typeface="Montserrat Italics"/>
              </a:rPr>
              <a:t>1.</a:t>
            </a:r>
          </a:p>
          <a:p>
            <a:pPr>
              <a:lnSpc>
                <a:spcPts val="980"/>
              </a:lnSpc>
            </a:pPr>
            <a:r>
              <a:rPr lang="en-US" sz="700" dirty="0">
                <a:solidFill>
                  <a:srgbClr val="333333"/>
                </a:solidFill>
                <a:latin typeface="Montserrat Italics"/>
              </a:rPr>
              <a:t>2.</a:t>
            </a:r>
          </a:p>
          <a:p>
            <a:pPr>
              <a:lnSpc>
                <a:spcPts val="979"/>
              </a:lnSpc>
            </a:pPr>
            <a:r>
              <a:rPr lang="en-US" sz="700" dirty="0">
                <a:solidFill>
                  <a:srgbClr val="333333"/>
                </a:solidFill>
                <a:latin typeface="Montserrat Italics"/>
              </a:rPr>
              <a:t>3.</a:t>
            </a:r>
          </a:p>
          <a:p>
            <a:pPr>
              <a:lnSpc>
                <a:spcPts val="712"/>
              </a:lnSpc>
            </a:pPr>
            <a:endParaRPr lang="en-US" sz="700" dirty="0">
              <a:solidFill>
                <a:srgbClr val="333333"/>
              </a:solidFill>
              <a:latin typeface="Montserrat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16769" y="3123228"/>
            <a:ext cx="5582498" cy="48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1.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2.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3.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16769" y="4702824"/>
            <a:ext cx="5582498" cy="569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1.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2.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3.</a:t>
            </a:r>
          </a:p>
          <a:p>
            <a:pPr>
              <a:lnSpc>
                <a:spcPts val="979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712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916769" y="6210916"/>
            <a:ext cx="5582498" cy="930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endParaRPr/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1.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2.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3.</a:t>
            </a:r>
          </a:p>
          <a:p>
            <a:pPr>
              <a:lnSpc>
                <a:spcPts val="980"/>
              </a:lnSpc>
            </a:pPr>
            <a:r>
              <a:rPr lang="en-US" sz="700">
                <a:solidFill>
                  <a:srgbClr val="333333"/>
                </a:solidFill>
                <a:latin typeface="Montserrat Italics"/>
              </a:rPr>
              <a:t>4.</a:t>
            </a:r>
          </a:p>
          <a:p>
            <a:pPr>
              <a:lnSpc>
                <a:spcPts val="980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979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  <a:p>
            <a:pPr>
              <a:lnSpc>
                <a:spcPts val="712"/>
              </a:lnSpc>
            </a:pPr>
            <a:endParaRPr lang="en-US" sz="700">
              <a:solidFill>
                <a:srgbClr val="333333"/>
              </a:solidFill>
              <a:latin typeface="Montserrat Itali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Personalizado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Montserrat Italics</vt:lpstr>
      <vt:lpstr>Arial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Assets digitales PS</dc:title>
  <cp:lastModifiedBy>Noris Garcia</cp:lastModifiedBy>
  <cp:revision>2</cp:revision>
  <dcterms:created xsi:type="dcterms:W3CDTF">2006-08-16T00:00:00Z</dcterms:created>
  <dcterms:modified xsi:type="dcterms:W3CDTF">2020-08-15T01:24:32Z</dcterms:modified>
  <dc:identifier>DAEE0Fropzk</dc:identifier>
</cp:coreProperties>
</file>